
<file path=[Content_Types].xml><?xml version="1.0" encoding="utf-8"?>
<Types xmlns="http://schemas.openxmlformats.org/package/2006/content-types">
  <Default Extension="jpeg" ContentType="image/jpeg"/>
  <Default Extension="jpg"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
  </p:notesMasterIdLst>
  <p:sldIdLst>
    <p:sldId id="260" r:id="rId2"/>
    <p:sldId id="256" r:id="rId3"/>
    <p:sldId id="257" r:id="rId4"/>
    <p:sldId id="258" r:id="rId5"/>
    <p:sldId id="259" r:id="rId6"/>
    <p:sldId id="261" r:id="rId7"/>
    <p:sldId id="262" r:id="rId8"/>
    <p:sldId id="263" r:id="rId9"/>
    <p:sldId id="264"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8928" autoAdjust="0"/>
  </p:normalViewPr>
  <p:slideViewPr>
    <p:cSldViewPr snapToGrid="0">
      <p:cViewPr varScale="1">
        <p:scale>
          <a:sx n="90" d="100"/>
          <a:sy n="90" d="100"/>
        </p:scale>
        <p:origin x="12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B38F3-8056-4B2A-926F-EC39A654DD54}" type="datetimeFigureOut">
              <a:rPr lang="en-US" smtClean="0"/>
              <a:t>7/24/2020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613C18-1E45-4CD6-B06A-777198F92E28}" type="slidenum">
              <a:rPr lang="en-US" smtClean="0"/>
              <a:t>‹#›</a:t>
            </a:fld>
            <a:endParaRPr lang="en-US"/>
          </a:p>
        </p:txBody>
      </p:sp>
    </p:spTree>
    <p:extLst>
      <p:ext uri="{BB962C8B-B14F-4D97-AF65-F5344CB8AC3E}">
        <p14:creationId xmlns:p14="http://schemas.microsoft.com/office/powerpoint/2010/main" val="3977647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eedpix.com/photo/1357095/greengrass-grass-green-clipart-illustration-scrapbooking-white-background-art"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newsd.co/man-tried-bid-goodbye-fawn-reacted-unbelievable-way-2/" TargetMode="External"/><Relationship Id="rId4" Type="http://schemas.openxmlformats.org/officeDocument/2006/relationships/hyperlink" Target="https://www.goodfreephotos.com/vector-images/colorful-natural-tree-vector-clipart.png.php"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exels.com/photo/nature-insect-macro-spider-4079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LadyBug-1.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nationalgeographic.org/2014/05/21/ask-your-weird-animal-questions-insect-edition-wings-sting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nsideclimatenews.org/species/insects/deer-tic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ealth.state.mn.us/diseases/tickborne/ticks.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m.wikipedia.org/wiki/file:fawn-in-grass.jpg"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commons.wikimedia.org/wiki/File:NorthAmericanSquirrel.jpg" TargetMode="External"/><Relationship Id="rId4" Type="http://schemas.openxmlformats.org/officeDocument/2006/relationships/hyperlink" Target="https://creativecommons.org/licenses/by-sa/3.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pload.wikimedia.org/wikipedia/commons/6/66/An_up-close_picture_of_a_curious_male_domestic_shorthair_tabby_cat.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Today we’re going to learn about a bug called a tick. Ticks can make us sick, so we have to be careful!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start, let’s see if you can tell me what bug is in each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50000"/>
                  </a:schemeClr>
                </a:solidFill>
              </a:rPr>
              <a:t>Picture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u="none" dirty="0">
                <a:solidFill>
                  <a:schemeClr val="accent6">
                    <a:lumMod val="50000"/>
                  </a:schemeClr>
                </a:solidFill>
                <a:hlinkClick r:id="rId3">
                  <a:extLst>
                    <a:ext uri="{A12FA001-AC4F-418D-AE19-62706E023703}">
                      <ahyp:hlinkClr xmlns:ahyp="http://schemas.microsoft.com/office/drawing/2018/hyperlinkcolor" val="tx"/>
                    </a:ext>
                  </a:extLst>
                </a:hlinkClick>
              </a:rPr>
              <a:t>https://www.needpix.com/photo/1357095/greengrass-grass-green-clipart-illustration-scrapbooking-white-background-art</a:t>
            </a:r>
            <a:endParaRPr lang="en-US" sz="1000" b="0" u="none" dirty="0">
              <a:solidFill>
                <a:schemeClr val="accent6">
                  <a:lumMod val="50000"/>
                </a:schemeClr>
              </a:solidFill>
            </a:endParaRPr>
          </a:p>
          <a:p>
            <a:r>
              <a:rPr lang="en-US" dirty="0">
                <a:solidFill>
                  <a:schemeClr val="tx1"/>
                </a:solidFill>
                <a:hlinkClick r:id="rId4">
                  <a:extLst>
                    <a:ext uri="{A12FA001-AC4F-418D-AE19-62706E023703}">
                      <ahyp:hlinkClr xmlns:ahyp="http://schemas.microsoft.com/office/drawing/2018/hyperlinkcolor" val="tx"/>
                    </a:ext>
                  </a:extLst>
                </a:hlinkClick>
              </a:rPr>
              <a:t>https://www.goodfreephotos.com/vector-images/colorful-natural-tree-vector-clipart.png.php</a:t>
            </a:r>
            <a:endParaRPr lang="en-US" dirty="0">
              <a:solidFill>
                <a:schemeClr val="tx1"/>
              </a:solidFill>
            </a:endParaRPr>
          </a:p>
          <a:p>
            <a:r>
              <a:rPr lang="en-US" dirty="0">
                <a:solidFill>
                  <a:schemeClr val="accent6">
                    <a:lumMod val="50000"/>
                  </a:schemeClr>
                </a:solidFill>
                <a:hlinkClick r:id="rId5">
                  <a:extLst>
                    <a:ext uri="{A12FA001-AC4F-418D-AE19-62706E023703}">
                      <ahyp:hlinkClr xmlns:ahyp="http://schemas.microsoft.com/office/drawing/2018/hyperlinkcolor" val="tx"/>
                    </a:ext>
                  </a:extLst>
                </a:hlinkClick>
              </a:rPr>
              <a:t>https://newsd.co/man-tried-bid-goodbye-fawn-reacted-unbelievable-way-2/</a:t>
            </a:r>
            <a:endParaRPr lang="en-US" dirty="0">
              <a:solidFill>
                <a:schemeClr val="accent6">
                  <a:lumMod val="50000"/>
                </a:schemeClr>
              </a:solidFill>
            </a:endParaRPr>
          </a:p>
          <a:p>
            <a:r>
              <a:rPr lang="en-US" dirty="0">
                <a:solidFill>
                  <a:schemeClr val="accent6">
                    <a:lumMod val="50000"/>
                  </a:schemeClr>
                </a:solidFill>
              </a:rPr>
              <a:t>CDC</a:t>
            </a:r>
          </a:p>
        </p:txBody>
      </p:sp>
      <p:sp>
        <p:nvSpPr>
          <p:cNvPr id="4" name="Slide Number Placeholder 3"/>
          <p:cNvSpPr>
            <a:spLocks noGrp="1"/>
          </p:cNvSpPr>
          <p:nvPr>
            <p:ph type="sldNum" sz="quarter" idx="5"/>
          </p:nvPr>
        </p:nvSpPr>
        <p:spPr/>
        <p:txBody>
          <a:bodyPr/>
          <a:lstStyle/>
          <a:p>
            <a:fld id="{B0613C18-1E45-4CD6-B06A-777198F92E28}" type="slidenum">
              <a:rPr lang="en-US" smtClean="0"/>
              <a:t>1</a:t>
            </a:fld>
            <a:endParaRPr lang="en-US"/>
          </a:p>
        </p:txBody>
      </p:sp>
    </p:spTree>
    <p:extLst>
      <p:ext uri="{BB962C8B-B14F-4D97-AF65-F5344CB8AC3E}">
        <p14:creationId xmlns:p14="http://schemas.microsoft.com/office/powerpoint/2010/main" val="292353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send you home with a letter for your parents and a coloring page for you to do. We’re also going to give you a tick check calendar so every time you and your parents do a tick check you can put a sticker on that day! Don’t let a tick make you sick!</a:t>
            </a:r>
          </a:p>
        </p:txBody>
      </p:sp>
      <p:sp>
        <p:nvSpPr>
          <p:cNvPr id="4" name="Slide Number Placeholder 3"/>
          <p:cNvSpPr>
            <a:spLocks noGrp="1"/>
          </p:cNvSpPr>
          <p:nvPr>
            <p:ph type="sldNum" sz="quarter" idx="5"/>
          </p:nvPr>
        </p:nvSpPr>
        <p:spPr/>
        <p:txBody>
          <a:bodyPr/>
          <a:lstStyle/>
          <a:p>
            <a:fld id="{B0613C18-1E45-4CD6-B06A-777198F92E28}" type="slidenum">
              <a:rPr lang="en-US" smtClean="0"/>
              <a:t>10</a:t>
            </a:fld>
            <a:endParaRPr lang="en-US"/>
          </a:p>
        </p:txBody>
      </p:sp>
    </p:spTree>
    <p:extLst>
      <p:ext uri="{BB962C8B-B14F-4D97-AF65-F5344CB8AC3E}">
        <p14:creationId xmlns:p14="http://schemas.microsoft.com/office/powerpoint/2010/main" val="156325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first one, what is this bug called? Hint, it has 8 legs. It’s a spider!</a:t>
            </a:r>
          </a:p>
          <a:p>
            <a:endParaRPr lang="en-US" dirty="0"/>
          </a:p>
          <a:p>
            <a:endParaRPr lang="en-US" dirty="0"/>
          </a:p>
          <a:p>
            <a:r>
              <a:rPr lang="en-US" dirty="0"/>
              <a:t>Picture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50000"/>
                  </a:schemeClr>
                </a:solidFill>
                <a:hlinkClick r:id="rId3">
                  <a:extLst>
                    <a:ext uri="{A12FA001-AC4F-418D-AE19-62706E023703}">
                      <ahyp:hlinkClr xmlns:ahyp="http://schemas.microsoft.com/office/drawing/2018/hyperlinkcolor" val="tx"/>
                    </a:ext>
                  </a:extLst>
                </a:hlinkClick>
              </a:rPr>
              <a:t>https://www.pexels.com/photo/nature-insect-macro-spider-40795/</a:t>
            </a:r>
            <a:endParaRPr lang="en-US" sz="1200" dirty="0">
              <a:solidFill>
                <a:schemeClr val="accent6">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B0613C18-1E45-4CD6-B06A-777198F92E28}" type="slidenum">
              <a:rPr lang="en-US" smtClean="0"/>
              <a:t>2</a:t>
            </a:fld>
            <a:endParaRPr lang="en-US"/>
          </a:p>
        </p:txBody>
      </p:sp>
    </p:spTree>
    <p:extLst>
      <p:ext uri="{BB962C8B-B14F-4D97-AF65-F5344CB8AC3E}">
        <p14:creationId xmlns:p14="http://schemas.microsoft.com/office/powerpoint/2010/main" val="196184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this? It’s a ladybug!</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50000"/>
                  </a:schemeClr>
                </a:solidFill>
              </a:rPr>
              <a:t>Picture Source:</a:t>
            </a:r>
            <a:endParaRPr lang="en-US" dirty="0"/>
          </a:p>
          <a:p>
            <a:r>
              <a:rPr lang="en-US" dirty="0">
                <a:solidFill>
                  <a:schemeClr val="accent6">
                    <a:lumMod val="50000"/>
                  </a:schemeClr>
                </a:solidFill>
                <a:hlinkClick r:id="rId3">
                  <a:extLst>
                    <a:ext uri="{A12FA001-AC4F-418D-AE19-62706E023703}">
                      <ahyp:hlinkClr xmlns:ahyp="http://schemas.microsoft.com/office/drawing/2018/hyperlinkcolor" val="tx"/>
                    </a:ext>
                  </a:extLst>
                </a:hlinkClick>
              </a:rPr>
              <a:t>https://commons.wikimedia.org/wiki/File:LadyBug-1.jpg</a:t>
            </a:r>
            <a:endParaRPr lang="en-US" dirty="0">
              <a:solidFill>
                <a:schemeClr val="accent6">
                  <a:lumMod val="50000"/>
                </a:schemeClr>
              </a:solidFill>
            </a:endParaRPr>
          </a:p>
        </p:txBody>
      </p:sp>
      <p:sp>
        <p:nvSpPr>
          <p:cNvPr id="4" name="Slide Number Placeholder 3"/>
          <p:cNvSpPr>
            <a:spLocks noGrp="1"/>
          </p:cNvSpPr>
          <p:nvPr>
            <p:ph type="sldNum" sz="quarter" idx="5"/>
          </p:nvPr>
        </p:nvSpPr>
        <p:spPr/>
        <p:txBody>
          <a:bodyPr/>
          <a:lstStyle/>
          <a:p>
            <a:fld id="{B0613C18-1E45-4CD6-B06A-777198F92E28}" type="slidenum">
              <a:rPr lang="en-US" smtClean="0"/>
              <a:t>3</a:t>
            </a:fld>
            <a:endParaRPr lang="en-US"/>
          </a:p>
        </p:txBody>
      </p:sp>
    </p:spTree>
    <p:extLst>
      <p:ext uri="{BB962C8B-B14F-4D97-AF65-F5344CB8AC3E}">
        <p14:creationId xmlns:p14="http://schemas.microsoft.com/office/powerpoint/2010/main" val="148882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what about this one? You’re probably used to seeing them small and in the colors red and black. Hint, these bugs build little hills. It’s an ant!</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50000"/>
                  </a:schemeClr>
                </a:solidFill>
              </a:rPr>
              <a:t>Picture Source:</a:t>
            </a:r>
            <a:endParaRPr lang="en-US" dirty="0"/>
          </a:p>
          <a:p>
            <a:r>
              <a:rPr lang="en-US" dirty="0">
                <a:solidFill>
                  <a:schemeClr val="accent6">
                    <a:lumMod val="50000"/>
                  </a:schemeClr>
                </a:solidFill>
                <a:hlinkClick r:id="rId3">
                  <a:extLst>
                    <a:ext uri="{A12FA001-AC4F-418D-AE19-62706E023703}">
                      <ahyp:hlinkClr xmlns:ahyp="http://schemas.microsoft.com/office/drawing/2018/hyperlinkcolor" val="tx"/>
                    </a:ext>
                  </a:extLst>
                </a:hlinkClick>
              </a:rPr>
              <a:t>https://blog.nationalgeographic.org/2014/05/21/ask-your-weird-animal-questions-insect-edition-wings-stings/</a:t>
            </a:r>
            <a:endParaRPr lang="en-US" dirty="0">
              <a:solidFill>
                <a:schemeClr val="accent6">
                  <a:lumMod val="50000"/>
                </a:schemeClr>
              </a:solidFill>
            </a:endParaRPr>
          </a:p>
        </p:txBody>
      </p:sp>
      <p:sp>
        <p:nvSpPr>
          <p:cNvPr id="4" name="Slide Number Placeholder 3"/>
          <p:cNvSpPr>
            <a:spLocks noGrp="1"/>
          </p:cNvSpPr>
          <p:nvPr>
            <p:ph type="sldNum" sz="quarter" idx="5"/>
          </p:nvPr>
        </p:nvSpPr>
        <p:spPr/>
        <p:txBody>
          <a:bodyPr/>
          <a:lstStyle/>
          <a:p>
            <a:fld id="{B0613C18-1E45-4CD6-B06A-777198F92E28}" type="slidenum">
              <a:rPr lang="en-US" smtClean="0"/>
              <a:t>4</a:t>
            </a:fld>
            <a:endParaRPr lang="en-US"/>
          </a:p>
        </p:txBody>
      </p:sp>
    </p:spTree>
    <p:extLst>
      <p:ext uri="{BB962C8B-B14F-4D97-AF65-F5344CB8AC3E}">
        <p14:creationId xmlns:p14="http://schemas.microsoft.com/office/powerpoint/2010/main" val="3520714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does anyone know what this is? This is the tick! As you can see it has 8 legs just like the spider and is red and black like the ant. Ticks can be other colors and patterns too.</a:t>
            </a:r>
          </a:p>
          <a:p>
            <a:endParaRPr lang="en-US" dirty="0"/>
          </a:p>
          <a:p>
            <a:r>
              <a:rPr lang="en-US" dirty="0"/>
              <a:t>Sometimes, a tick can make you sick, so it’s important to know what ticks look like and what to do if you find a tick.</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50000"/>
                  </a:schemeClr>
                </a:solidFill>
              </a:rPr>
              <a:t>Picture Source:</a:t>
            </a:r>
            <a:endParaRPr lang="en-US" dirty="0"/>
          </a:p>
          <a:p>
            <a:r>
              <a:rPr lang="en-US" dirty="0">
                <a:solidFill>
                  <a:schemeClr val="accent6">
                    <a:lumMod val="50000"/>
                  </a:schemeClr>
                </a:solidFill>
                <a:hlinkClick r:id="rId3">
                  <a:extLst>
                    <a:ext uri="{A12FA001-AC4F-418D-AE19-62706E023703}">
                      <ahyp:hlinkClr xmlns:ahyp="http://schemas.microsoft.com/office/drawing/2018/hyperlinkcolor" val="tx"/>
                    </a:ext>
                  </a:extLst>
                </a:hlinkClick>
              </a:rPr>
              <a:t>https://insideclimatenews.org/species/insects/deer-tick</a:t>
            </a:r>
            <a:endParaRPr lang="en-US" dirty="0">
              <a:solidFill>
                <a:schemeClr val="accent6">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B0613C18-1E45-4CD6-B06A-777198F92E28}" type="slidenum">
              <a:rPr lang="en-US" smtClean="0"/>
              <a:t>5</a:t>
            </a:fld>
            <a:endParaRPr lang="en-US"/>
          </a:p>
        </p:txBody>
      </p:sp>
    </p:spTree>
    <p:extLst>
      <p:ext uri="{BB962C8B-B14F-4D97-AF65-F5344CB8AC3E}">
        <p14:creationId xmlns:p14="http://schemas.microsoft.com/office/powerpoint/2010/main" val="28310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here the size of a tick against the size of a finger. All the way on the left is when the tick is a baby and you can see even when it’s fully grown it’s still really tiny! A full-grown tick is still only the size of a sesame seed or a freckle.</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50000"/>
                  </a:schemeClr>
                </a:solidFill>
              </a:rPr>
              <a:t>Picture Source:</a:t>
            </a:r>
            <a:endParaRPr lang="en-US" dirty="0"/>
          </a:p>
          <a:p>
            <a:r>
              <a:rPr lang="en-US" dirty="0">
                <a:solidFill>
                  <a:schemeClr val="accent6">
                    <a:lumMod val="50000"/>
                  </a:schemeClr>
                </a:solidFill>
                <a:hlinkClick r:id="rId3">
                  <a:extLst>
                    <a:ext uri="{A12FA001-AC4F-418D-AE19-62706E023703}">
                      <ahyp:hlinkClr xmlns:ahyp="http://schemas.microsoft.com/office/drawing/2018/hyperlinkcolor" val="tx"/>
                    </a:ext>
                  </a:extLst>
                </a:hlinkClick>
              </a:rPr>
              <a:t>https://www.health.state.mn.us/diseases/tickborne/ticks.html</a:t>
            </a:r>
            <a:endParaRPr lang="en-US" dirty="0">
              <a:solidFill>
                <a:schemeClr val="accent6">
                  <a:lumMod val="50000"/>
                </a:schemeClr>
              </a:solidFill>
            </a:endParaRPr>
          </a:p>
        </p:txBody>
      </p:sp>
      <p:sp>
        <p:nvSpPr>
          <p:cNvPr id="4" name="Slide Number Placeholder 3"/>
          <p:cNvSpPr>
            <a:spLocks noGrp="1"/>
          </p:cNvSpPr>
          <p:nvPr>
            <p:ph type="sldNum" sz="quarter" idx="5"/>
          </p:nvPr>
        </p:nvSpPr>
        <p:spPr/>
        <p:txBody>
          <a:bodyPr/>
          <a:lstStyle/>
          <a:p>
            <a:fld id="{B0613C18-1E45-4CD6-B06A-777198F92E28}" type="slidenum">
              <a:rPr lang="en-US" smtClean="0"/>
              <a:t>6</a:t>
            </a:fld>
            <a:endParaRPr lang="en-US"/>
          </a:p>
        </p:txBody>
      </p:sp>
    </p:spTree>
    <p:extLst>
      <p:ext uri="{BB962C8B-B14F-4D97-AF65-F5344CB8AC3E}">
        <p14:creationId xmlns:p14="http://schemas.microsoft.com/office/powerpoint/2010/main" val="3666206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ticks are so small, your parents can help you perform something called a tick check when you come inside from playing outside. Ticks live in the grass especially in the woods so when you play in those areas they can crawl on you and bite you. Your parent can help you look in all of these places like behind your ears, under your armpits, and even in your belly button! It’s like a big game of hide and seek.</a:t>
            </a:r>
          </a:p>
          <a:p>
            <a:endParaRPr lang="en-US" dirty="0"/>
          </a:p>
          <a:p>
            <a:endParaRPr lang="en-US" dirty="0"/>
          </a:p>
          <a:p>
            <a:endParaRPr lang="en-US" dirty="0"/>
          </a:p>
          <a:p>
            <a:r>
              <a:rPr lang="en-US" dirty="0"/>
              <a:t>Photo from cdc.gov </a:t>
            </a:r>
          </a:p>
        </p:txBody>
      </p:sp>
      <p:sp>
        <p:nvSpPr>
          <p:cNvPr id="4" name="Slide Number Placeholder 3"/>
          <p:cNvSpPr>
            <a:spLocks noGrp="1"/>
          </p:cNvSpPr>
          <p:nvPr>
            <p:ph type="sldNum" sz="quarter" idx="5"/>
          </p:nvPr>
        </p:nvSpPr>
        <p:spPr/>
        <p:txBody>
          <a:bodyPr/>
          <a:lstStyle/>
          <a:p>
            <a:fld id="{B0613C18-1E45-4CD6-B06A-777198F92E28}" type="slidenum">
              <a:rPr lang="en-US" smtClean="0"/>
              <a:t>7</a:t>
            </a:fld>
            <a:endParaRPr lang="en-US"/>
          </a:p>
        </p:txBody>
      </p:sp>
    </p:spTree>
    <p:extLst>
      <p:ext uri="{BB962C8B-B14F-4D97-AF65-F5344CB8AC3E}">
        <p14:creationId xmlns:p14="http://schemas.microsoft.com/office/powerpoint/2010/main" val="4575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Ticks are really tiny and can’t move very far or fast, so they like to catch rides on other animals that walk by them. Some of these animals include squirrels and deer. Can you think of any other animals that might carry ticks? (examples include any small mammals such as a fox, a mouse, a groundhog, </a:t>
            </a:r>
            <a:r>
              <a:rPr lang="en-US" dirty="0" err="1"/>
              <a:t>etc</a:t>
            </a:r>
            <a:r>
              <a:rPr lang="en-US" dirty="0"/>
              <a:t>). How many of you have pets?</a:t>
            </a:r>
          </a:p>
          <a:p>
            <a:endParaRPr lang="en-US" dirty="0"/>
          </a:p>
          <a:p>
            <a:endParaRPr lang="en-US" dirty="0"/>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50000"/>
                  </a:schemeClr>
                </a:solidFill>
              </a:rPr>
              <a:t>Picture Sources: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6">
                    <a:lumMod val="50000"/>
                  </a:schemeClr>
                </a:solidFill>
                <a:hlinkClick r:id="rId3" tooltip="http://en.m.wikipedia.org/wiki/file:fawn-in-grass.jpg">
                  <a:extLst>
                    <a:ext uri="{A12FA001-AC4F-418D-AE19-62706E023703}">
                      <ahyp:hlinkClr xmlns:ahyp="http://schemas.microsoft.com/office/drawing/2018/hyperlinkcolor" val="tx"/>
                    </a:ext>
                  </a:extLst>
                </a:hlinkClick>
              </a:rPr>
              <a:t>This Photo</a:t>
            </a:r>
            <a:r>
              <a:rPr lang="en-US" sz="800" dirty="0">
                <a:solidFill>
                  <a:schemeClr val="accent6">
                    <a:lumMod val="50000"/>
                  </a:schemeClr>
                </a:solidFill>
              </a:rPr>
              <a:t> by Unknown Author is licensed under </a:t>
            </a:r>
            <a:r>
              <a:rPr lang="en-US" sz="800" dirty="0">
                <a:solidFill>
                  <a:schemeClr val="accent6">
                    <a:lumMod val="50000"/>
                  </a:schemeClr>
                </a:solidFill>
                <a:hlinkClick r:id="rId4" tooltip="https://creativecommons.org/licenses/by-sa/3.0/">
                  <a:extLst>
                    <a:ext uri="{A12FA001-AC4F-418D-AE19-62706E023703}">
                      <ahyp:hlinkClr xmlns:ahyp="http://schemas.microsoft.com/office/drawing/2018/hyperlinkcolor" val="tx"/>
                    </a:ext>
                  </a:extLst>
                </a:hlinkClick>
              </a:rPr>
              <a:t>CC BY-SA</a:t>
            </a:r>
            <a:endParaRPr lang="en-US" sz="800" dirty="0">
              <a:solidFill>
                <a:schemeClr val="accent6">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6">
                    <a:lumMod val="50000"/>
                  </a:schemeClr>
                </a:solidFill>
                <a:hlinkClick r:id="rId5" tooltip="http://commons.wikimedia.org/wiki/File:NorthAmericanSquirrel.jpg">
                  <a:extLst>
                    <a:ext uri="{A12FA001-AC4F-418D-AE19-62706E023703}">
                      <ahyp:hlinkClr xmlns:ahyp="http://schemas.microsoft.com/office/drawing/2018/hyperlinkcolor" val="tx"/>
                    </a:ext>
                  </a:extLst>
                </a:hlinkClick>
              </a:rPr>
              <a:t>This Photo</a:t>
            </a:r>
            <a:r>
              <a:rPr lang="en-US" sz="800" dirty="0">
                <a:solidFill>
                  <a:schemeClr val="accent6">
                    <a:lumMod val="50000"/>
                  </a:schemeClr>
                </a:solidFill>
              </a:rPr>
              <a:t> by Unknown Author is licensed under </a:t>
            </a:r>
            <a:r>
              <a:rPr lang="en-US" sz="800" dirty="0">
                <a:solidFill>
                  <a:schemeClr val="accent6">
                    <a:lumMod val="50000"/>
                  </a:schemeClr>
                </a:solidFill>
                <a:hlinkClick r:id="rId4" tooltip="https://creativecommons.org/licenses/by-sa/3.0/">
                  <a:extLst>
                    <a:ext uri="{A12FA001-AC4F-418D-AE19-62706E023703}">
                      <ahyp:hlinkClr xmlns:ahyp="http://schemas.microsoft.com/office/drawing/2018/hyperlinkcolor" val="tx"/>
                    </a:ext>
                  </a:extLst>
                </a:hlinkClick>
              </a:rPr>
              <a:t>CC BY-SA</a:t>
            </a:r>
            <a:endParaRPr lang="en-US" sz="800" dirty="0">
              <a:solidFill>
                <a:schemeClr val="accent6">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B0613C18-1E45-4CD6-B06A-777198F92E28}" type="slidenum">
              <a:rPr lang="en-US" smtClean="0"/>
              <a:t>8</a:t>
            </a:fld>
            <a:endParaRPr lang="en-US"/>
          </a:p>
        </p:txBody>
      </p:sp>
    </p:spTree>
    <p:extLst>
      <p:ext uri="{BB962C8B-B14F-4D97-AF65-F5344CB8AC3E}">
        <p14:creationId xmlns:p14="http://schemas.microsoft.com/office/powerpoint/2010/main" val="269755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other animals, your pets can carry ticks and bring them into your home. For this reason, you should tell your parents that when you get a tick check, your pet needs to </a:t>
            </a:r>
            <a:r>
              <a:rPr lang="en-US"/>
              <a:t>get checked </a:t>
            </a:r>
            <a:r>
              <a:rPr lang="en-US" dirty="0"/>
              <a:t>too! When checking your pet, pay close attention to their head and behind their ears because that’s where ticks really like to hide. </a:t>
            </a: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50000"/>
                  </a:schemeClr>
                </a:solidFill>
              </a:rPr>
              <a:t>Picture Source:</a:t>
            </a:r>
            <a:endParaRPr lang="en-US" dirty="0">
              <a:solidFill>
                <a:schemeClr val="accent6">
                  <a:lumMod val="50000"/>
                </a:schemeClr>
              </a:solidFill>
            </a:endParaRPr>
          </a:p>
          <a:p>
            <a:r>
              <a:rPr lang="en-US" dirty="0">
                <a:solidFill>
                  <a:schemeClr val="accent6">
                    <a:lumMod val="50000"/>
                  </a:schemeClr>
                </a:solidFill>
                <a:hlinkClick r:id="rId3">
                  <a:extLst>
                    <a:ext uri="{A12FA001-AC4F-418D-AE19-62706E023703}">
                      <ahyp:hlinkClr xmlns:ahyp="http://schemas.microsoft.com/office/drawing/2018/hyperlinkcolor" val="tx"/>
                    </a:ext>
                  </a:extLst>
                </a:hlinkClick>
              </a:rPr>
              <a:t>https://upload.wikimedia.org/wikipedia/commons/6/66/An_up-close_picture_of_a_curious_male_domestic_shorthair_tabby_cat.jpg</a:t>
            </a:r>
            <a:endParaRPr lang="en-US" dirty="0">
              <a:solidFill>
                <a:schemeClr val="accent6">
                  <a:lumMod val="50000"/>
                </a:schemeClr>
              </a:solidFill>
            </a:endParaRPr>
          </a:p>
        </p:txBody>
      </p:sp>
      <p:sp>
        <p:nvSpPr>
          <p:cNvPr id="4" name="Slide Number Placeholder 3"/>
          <p:cNvSpPr>
            <a:spLocks noGrp="1"/>
          </p:cNvSpPr>
          <p:nvPr>
            <p:ph type="sldNum" sz="quarter" idx="5"/>
          </p:nvPr>
        </p:nvSpPr>
        <p:spPr/>
        <p:txBody>
          <a:bodyPr/>
          <a:lstStyle/>
          <a:p>
            <a:fld id="{B0613C18-1E45-4CD6-B06A-777198F92E28}" type="slidenum">
              <a:rPr lang="en-US" smtClean="0"/>
              <a:t>9</a:t>
            </a:fld>
            <a:endParaRPr lang="en-US"/>
          </a:p>
        </p:txBody>
      </p:sp>
    </p:spTree>
    <p:extLst>
      <p:ext uri="{BB962C8B-B14F-4D97-AF65-F5344CB8AC3E}">
        <p14:creationId xmlns:p14="http://schemas.microsoft.com/office/powerpoint/2010/main" val="996484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DBDF15-2565-49FF-8E48-3D9B1550EFE4}"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123786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BDF15-2565-49FF-8E48-3D9B1550EFE4}"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2320254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BDF15-2565-49FF-8E48-3D9B1550EFE4}"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4240280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BDF15-2565-49FF-8E48-3D9B1550EFE4}"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307335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DBDF15-2565-49FF-8E48-3D9B1550EFE4}" type="datetimeFigureOut">
              <a:rPr lang="en-US" smtClean="0"/>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235396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DBDF15-2565-49FF-8E48-3D9B1550EFE4}" type="datetimeFigureOut">
              <a:rPr lang="en-US" smtClean="0"/>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319948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DBDF15-2565-49FF-8E48-3D9B1550EFE4}" type="datetimeFigureOut">
              <a:rPr lang="en-US" smtClean="0"/>
              <a:t>7/24/2020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3919689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DBDF15-2565-49FF-8E48-3D9B1550EFE4}" type="datetimeFigureOut">
              <a:rPr lang="en-US" smtClean="0"/>
              <a:t>7/24/2020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1248900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BDF15-2565-49FF-8E48-3D9B1550EFE4}" type="datetimeFigureOut">
              <a:rPr lang="en-US" smtClean="0"/>
              <a:t>7/24/2020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370826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BDF15-2565-49FF-8E48-3D9B1550EFE4}" type="datetimeFigureOut">
              <a:rPr lang="en-US" smtClean="0"/>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337206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BDF15-2565-49FF-8E48-3D9B1550EFE4}" type="datetimeFigureOut">
              <a:rPr lang="en-US" smtClean="0"/>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B655D-811F-441B-94A9-ED9DDFFB6494}" type="slidenum">
              <a:rPr lang="en-US" smtClean="0"/>
              <a:t>‹#›</a:t>
            </a:fld>
            <a:endParaRPr lang="en-US"/>
          </a:p>
        </p:txBody>
      </p:sp>
    </p:spTree>
    <p:extLst>
      <p:ext uri="{BB962C8B-B14F-4D97-AF65-F5344CB8AC3E}">
        <p14:creationId xmlns:p14="http://schemas.microsoft.com/office/powerpoint/2010/main" val="3005129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BDF15-2565-49FF-8E48-3D9B1550EFE4}" type="datetimeFigureOut">
              <a:rPr lang="en-US" smtClean="0"/>
              <a:t>7/24/2020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B655D-811F-441B-94A9-ED9DDFFB6494}" type="slidenum">
              <a:rPr lang="en-US" smtClean="0"/>
              <a:t>‹#›</a:t>
            </a:fld>
            <a:endParaRPr lang="en-US"/>
          </a:p>
        </p:txBody>
      </p:sp>
    </p:spTree>
    <p:extLst>
      <p:ext uri="{BB962C8B-B14F-4D97-AF65-F5344CB8AC3E}">
        <p14:creationId xmlns:p14="http://schemas.microsoft.com/office/powerpoint/2010/main" val="35894547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www.publicdomainpictures.net/view-image.php?image=6020&amp;picture=fresh-grass&amp;large=1" TargetMode="External"/><Relationship Id="rId10" Type="http://schemas.openxmlformats.org/officeDocument/2006/relationships/image" Target="../media/image7.jpeg"/><Relationship Id="rId4" Type="http://schemas.openxmlformats.org/officeDocument/2006/relationships/image" Target="../media/image2.jp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www.publicdomainpictures.net/view-image.php?image=6020&amp;picture=fresh-grass&amp;large=1" TargetMode="External"/><Relationship Id="rId12"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conocemosnuestroentorno.blogspot.com/2014/02/tema-2las-plantas.html" TargetMode="External"/><Relationship Id="rId11" Type="http://schemas.openxmlformats.org/officeDocument/2006/relationships/image" Target="../media/image6.png"/><Relationship Id="rId5" Type="http://schemas.openxmlformats.org/officeDocument/2006/relationships/hyperlink" Target="http://publicdomainpictures.net/view-image.php?image=36593&amp;picture=green-grass-clipart&amp;large=1" TargetMode="External"/><Relationship Id="rId10" Type="http://schemas.openxmlformats.org/officeDocument/2006/relationships/image" Target="../media/image5.png"/><Relationship Id="rId4" Type="http://schemas.openxmlformats.org/officeDocument/2006/relationships/image" Target="../media/image2.jp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en.m.wikipedia.org/wiki/file:fawn-in-grass.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commons.wikimedia.org/wiki/File:NorthAmericanSquirrel.jpg"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70">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8FCB994-79DE-4DFB-A878-E8A18ACAAC6D}"/>
              </a:ext>
            </a:extLst>
          </p:cNvPr>
          <p:cNvPicPr>
            <a:picLocks noChangeAspect="1"/>
          </p:cNvPicPr>
          <p:nvPr/>
        </p:nvPicPr>
        <p:blipFill rotWithShape="1">
          <a:blip r:embed="rId3">
            <a:extLst>
              <a:ext uri="{28A0092B-C50C-407E-A947-70E740481C1C}">
                <a14:useLocalDpi xmlns:a14="http://schemas.microsoft.com/office/drawing/2010/main" val="0"/>
              </a:ext>
            </a:extLst>
          </a:blip>
          <a:srcRect l="27844" t="2500"/>
          <a:stretch/>
        </p:blipFill>
        <p:spPr>
          <a:xfrm>
            <a:off x="0" y="-1"/>
            <a:ext cx="4697112" cy="6686583"/>
          </a:xfrm>
          <a:prstGeom prst="rect">
            <a:avLst/>
          </a:prstGeom>
        </p:spPr>
      </p:pic>
      <p:sp>
        <p:nvSpPr>
          <p:cNvPr id="2" name="Title 1">
            <a:extLst>
              <a:ext uri="{FF2B5EF4-FFF2-40B4-BE49-F238E27FC236}">
                <a16:creationId xmlns:a16="http://schemas.microsoft.com/office/drawing/2014/main" id="{AF36751E-1EFA-437F-BDA1-D69DEC05566D}"/>
              </a:ext>
            </a:extLst>
          </p:cNvPr>
          <p:cNvSpPr>
            <a:spLocks noGrp="1"/>
          </p:cNvSpPr>
          <p:nvPr>
            <p:ph type="ctrTitle"/>
          </p:nvPr>
        </p:nvSpPr>
        <p:spPr>
          <a:xfrm>
            <a:off x="3326575" y="587898"/>
            <a:ext cx="9144000" cy="2387600"/>
          </a:xfrm>
        </p:spPr>
        <p:txBody>
          <a:bodyPr>
            <a:normAutofit/>
          </a:bodyPr>
          <a:lstStyle/>
          <a:p>
            <a:r>
              <a:rPr lang="en-US" sz="13000" dirty="0">
                <a:ln w="22225">
                  <a:solidFill>
                    <a:schemeClr val="tx1">
                      <a:lumMod val="95000"/>
                      <a:lumOff val="5000"/>
                    </a:schemeClr>
                  </a:solidFill>
                </a:ln>
                <a:gradFill flip="none" rotWithShape="1">
                  <a:gsLst>
                    <a:gs pos="0">
                      <a:schemeClr val="accent6">
                        <a:lumMod val="0"/>
                        <a:lumOff val="100000"/>
                      </a:schemeClr>
                    </a:gs>
                    <a:gs pos="46000">
                      <a:schemeClr val="accent6">
                        <a:lumMod val="95000"/>
                        <a:lumOff val="5000"/>
                      </a:schemeClr>
                    </a:gs>
                    <a:gs pos="100000">
                      <a:schemeClr val="accent6">
                        <a:lumMod val="60000"/>
                      </a:schemeClr>
                    </a:gs>
                  </a:gsLst>
                  <a:lin ang="5400000" scaled="1"/>
                  <a:tileRect/>
                </a:gradFill>
                <a:effectLst>
                  <a:outerShdw blurRad="38100" dist="38100" dir="2700000" algn="tl">
                    <a:srgbClr val="000000">
                      <a:alpha val="43137"/>
                    </a:srgbClr>
                  </a:outerShdw>
                </a:effectLst>
                <a:latin typeface="Britannic Bold" panose="020B0903060703020204" pitchFamily="34" charset="0"/>
              </a:rPr>
              <a:t>Ticks?!</a:t>
            </a:r>
          </a:p>
        </p:txBody>
      </p:sp>
      <p:pic>
        <p:nvPicPr>
          <p:cNvPr id="11" name="Picture 10">
            <a:extLst>
              <a:ext uri="{FF2B5EF4-FFF2-40B4-BE49-F238E27FC236}">
                <a16:creationId xmlns:a16="http://schemas.microsoft.com/office/drawing/2014/main" id="{C50CD112-2AB5-4DFF-8A46-848C1B6D772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86475" y="3724237"/>
            <a:ext cx="19050" cy="9525"/>
          </a:xfrm>
          <a:prstGeom prst="rect">
            <a:avLst/>
          </a:prstGeom>
        </p:spPr>
      </p:pic>
      <p:pic>
        <p:nvPicPr>
          <p:cNvPr id="12" name="Picture 11">
            <a:extLst>
              <a:ext uri="{FF2B5EF4-FFF2-40B4-BE49-F238E27FC236}">
                <a16:creationId xmlns:a16="http://schemas.microsoft.com/office/drawing/2014/main" id="{6D9EC097-A396-4FC3-9FE8-5B60014E55C0}"/>
              </a:ext>
            </a:extLst>
          </p:cNvPr>
          <p:cNvPicPr>
            <a:picLocks noChangeAspect="1"/>
          </p:cNvPicPr>
          <p:nvPr/>
        </p:nvPicPr>
        <p:blipFill>
          <a:blip r:embed="rId6"/>
          <a:stretch>
            <a:fillRect/>
          </a:stretch>
        </p:blipFill>
        <p:spPr>
          <a:xfrm>
            <a:off x="0" y="5179396"/>
            <a:ext cx="4324465" cy="1678604"/>
          </a:xfrm>
          <a:prstGeom prst="rect">
            <a:avLst/>
          </a:prstGeom>
        </p:spPr>
      </p:pic>
      <p:pic>
        <p:nvPicPr>
          <p:cNvPr id="15" name="Picture 14">
            <a:extLst>
              <a:ext uri="{FF2B5EF4-FFF2-40B4-BE49-F238E27FC236}">
                <a16:creationId xmlns:a16="http://schemas.microsoft.com/office/drawing/2014/main" id="{923A13C7-5D92-4331-9FEE-50615A57B964}"/>
              </a:ext>
            </a:extLst>
          </p:cNvPr>
          <p:cNvPicPr>
            <a:picLocks noChangeAspect="1"/>
          </p:cNvPicPr>
          <p:nvPr/>
        </p:nvPicPr>
        <p:blipFill>
          <a:blip r:embed="rId6"/>
          <a:stretch>
            <a:fillRect/>
          </a:stretch>
        </p:blipFill>
        <p:spPr>
          <a:xfrm>
            <a:off x="4324465" y="5179396"/>
            <a:ext cx="4324465" cy="1678604"/>
          </a:xfrm>
          <a:prstGeom prst="rect">
            <a:avLst/>
          </a:prstGeom>
        </p:spPr>
      </p:pic>
      <p:pic>
        <p:nvPicPr>
          <p:cNvPr id="16" name="Picture 15">
            <a:extLst>
              <a:ext uri="{FF2B5EF4-FFF2-40B4-BE49-F238E27FC236}">
                <a16:creationId xmlns:a16="http://schemas.microsoft.com/office/drawing/2014/main" id="{26A74FBB-B50C-4A4D-BF0D-F8CBFB994176}"/>
              </a:ext>
            </a:extLst>
          </p:cNvPr>
          <p:cNvPicPr>
            <a:picLocks noChangeAspect="1"/>
          </p:cNvPicPr>
          <p:nvPr/>
        </p:nvPicPr>
        <p:blipFill>
          <a:blip r:embed="rId6"/>
          <a:stretch>
            <a:fillRect/>
          </a:stretch>
        </p:blipFill>
        <p:spPr>
          <a:xfrm>
            <a:off x="8345906" y="5179396"/>
            <a:ext cx="3944937" cy="1678604"/>
          </a:xfrm>
          <a:prstGeom prst="rect">
            <a:avLst/>
          </a:prstGeom>
        </p:spPr>
      </p:pic>
      <p:pic>
        <p:nvPicPr>
          <p:cNvPr id="4" name="Picture 3">
            <a:extLst>
              <a:ext uri="{FF2B5EF4-FFF2-40B4-BE49-F238E27FC236}">
                <a16:creationId xmlns:a16="http://schemas.microsoft.com/office/drawing/2014/main" id="{5C273A8D-9D1F-4964-B22E-F6CFF399706C}"/>
              </a:ext>
            </a:extLst>
          </p:cNvPr>
          <p:cNvPicPr/>
          <p:nvPr/>
        </p:nvPicPr>
        <p:blipFill>
          <a:blip r:embed="rId7" cstate="print">
            <a:extLst>
              <a:ext uri="{28A0092B-C50C-407E-A947-70E740481C1C}">
                <a14:useLocalDpi xmlns:a14="http://schemas.microsoft.com/office/drawing/2010/main" val="0"/>
              </a:ext>
            </a:extLst>
          </a:blip>
          <a:stretch>
            <a:fillRect/>
          </a:stretch>
        </p:blipFill>
        <p:spPr>
          <a:xfrm rot="287063">
            <a:off x="9102209" y="2839156"/>
            <a:ext cx="2669671" cy="4043075"/>
          </a:xfrm>
          <a:prstGeom prst="rect">
            <a:avLst/>
          </a:prstGeom>
        </p:spPr>
      </p:pic>
      <p:pic>
        <p:nvPicPr>
          <p:cNvPr id="14" name="Picture 13">
            <a:extLst>
              <a:ext uri="{FF2B5EF4-FFF2-40B4-BE49-F238E27FC236}">
                <a16:creationId xmlns:a16="http://schemas.microsoft.com/office/drawing/2014/main" id="{32E03EC7-0613-457D-82BD-3207830567A6}"/>
              </a:ext>
            </a:extLst>
          </p:cNvPr>
          <p:cNvPicPr>
            <a:picLocks noChangeAspect="1"/>
          </p:cNvPicPr>
          <p:nvPr/>
        </p:nvPicPr>
        <p:blipFill>
          <a:blip r:embed="rId8"/>
          <a:stretch>
            <a:fillRect/>
          </a:stretch>
        </p:blipFill>
        <p:spPr>
          <a:xfrm rot="274140">
            <a:off x="4248097" y="643503"/>
            <a:ext cx="1449160" cy="1330905"/>
          </a:xfrm>
          <a:prstGeom prst="rect">
            <a:avLst/>
          </a:prstGeom>
        </p:spPr>
      </p:pic>
      <p:pic>
        <p:nvPicPr>
          <p:cNvPr id="20" name="Picture 19">
            <a:extLst>
              <a:ext uri="{FF2B5EF4-FFF2-40B4-BE49-F238E27FC236}">
                <a16:creationId xmlns:a16="http://schemas.microsoft.com/office/drawing/2014/main" id="{74277025-104E-4781-A333-2E8E41C9B4DC}"/>
              </a:ext>
            </a:extLst>
          </p:cNvPr>
          <p:cNvPicPr>
            <a:picLocks noChangeAspect="1"/>
          </p:cNvPicPr>
          <p:nvPr/>
        </p:nvPicPr>
        <p:blipFill>
          <a:blip r:embed="rId9"/>
          <a:stretch>
            <a:fillRect/>
          </a:stretch>
        </p:blipFill>
        <p:spPr>
          <a:xfrm rot="162490">
            <a:off x="4288876" y="3072736"/>
            <a:ext cx="3713091" cy="3528097"/>
          </a:xfrm>
          <a:prstGeom prst="rect">
            <a:avLst/>
          </a:prstGeom>
        </p:spPr>
      </p:pic>
      <p:pic>
        <p:nvPicPr>
          <p:cNvPr id="23" name="Picture 22">
            <a:extLst>
              <a:ext uri="{FF2B5EF4-FFF2-40B4-BE49-F238E27FC236}">
                <a16:creationId xmlns:a16="http://schemas.microsoft.com/office/drawing/2014/main" id="{75F8DDD9-804E-46F2-87F5-CF9F8807BE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6474009"/>
            <a:ext cx="2724819" cy="425149"/>
          </a:xfrm>
          <a:prstGeom prst="rect">
            <a:avLst/>
          </a:prstGeom>
        </p:spPr>
      </p:pic>
      <p:sp>
        <p:nvSpPr>
          <p:cNvPr id="3" name="TextBox 2">
            <a:extLst>
              <a:ext uri="{FF2B5EF4-FFF2-40B4-BE49-F238E27FC236}">
                <a16:creationId xmlns:a16="http://schemas.microsoft.com/office/drawing/2014/main" id="{4F184FC8-D052-440A-ADAB-13E6681894D7}"/>
              </a:ext>
            </a:extLst>
          </p:cNvPr>
          <p:cNvSpPr txBox="1"/>
          <p:nvPr/>
        </p:nvSpPr>
        <p:spPr>
          <a:xfrm>
            <a:off x="11571890" y="6613005"/>
            <a:ext cx="773310" cy="230832"/>
          </a:xfrm>
          <a:prstGeom prst="rect">
            <a:avLst/>
          </a:prstGeom>
          <a:noFill/>
        </p:spPr>
        <p:txBody>
          <a:bodyPr wrap="square" rtlCol="0">
            <a:spAutoFit/>
          </a:bodyPr>
          <a:lstStyle/>
          <a:p>
            <a:r>
              <a:rPr lang="en-US" sz="900" dirty="0"/>
              <a:t>July 2020</a:t>
            </a:r>
          </a:p>
        </p:txBody>
      </p:sp>
    </p:spTree>
    <p:extLst>
      <p:ext uri="{BB962C8B-B14F-4D97-AF65-F5344CB8AC3E}">
        <p14:creationId xmlns:p14="http://schemas.microsoft.com/office/powerpoint/2010/main" val="870388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70">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9735A3-C707-4562-B489-1AB43E2A3C15}"/>
              </a:ext>
            </a:extLst>
          </p:cNvPr>
          <p:cNvPicPr>
            <a:picLocks noChangeAspect="1"/>
          </p:cNvPicPr>
          <p:nvPr/>
        </p:nvPicPr>
        <p:blipFill rotWithShape="1">
          <a:blip r:embed="rId3">
            <a:extLst>
              <a:ext uri="{28A0092B-C50C-407E-A947-70E740481C1C}">
                <a14:useLocalDpi xmlns:a14="http://schemas.microsoft.com/office/drawing/2010/main" val="0"/>
              </a:ext>
            </a:extLst>
          </a:blip>
          <a:srcRect l="30667" t="2499"/>
          <a:stretch/>
        </p:blipFill>
        <p:spPr>
          <a:xfrm>
            <a:off x="0" y="0"/>
            <a:ext cx="4513304" cy="6686583"/>
          </a:xfrm>
          <a:prstGeom prst="rect">
            <a:avLst/>
          </a:prstGeom>
        </p:spPr>
      </p:pic>
      <p:sp>
        <p:nvSpPr>
          <p:cNvPr id="2" name="Title 1">
            <a:extLst>
              <a:ext uri="{FF2B5EF4-FFF2-40B4-BE49-F238E27FC236}">
                <a16:creationId xmlns:a16="http://schemas.microsoft.com/office/drawing/2014/main" id="{AF36751E-1EFA-437F-BDA1-D69DEC05566D}"/>
              </a:ext>
            </a:extLst>
          </p:cNvPr>
          <p:cNvSpPr>
            <a:spLocks noGrp="1"/>
          </p:cNvSpPr>
          <p:nvPr>
            <p:ph type="ctrTitle"/>
          </p:nvPr>
        </p:nvSpPr>
        <p:spPr>
          <a:xfrm>
            <a:off x="2152068" y="735767"/>
            <a:ext cx="9144000" cy="1228190"/>
          </a:xfrm>
        </p:spPr>
        <p:txBody>
          <a:bodyPr>
            <a:noAutofit/>
          </a:bodyPr>
          <a:lstStyle/>
          <a:p>
            <a:r>
              <a:rPr lang="en-US" sz="8500" dirty="0">
                <a:ln w="25400">
                  <a:solidFill>
                    <a:schemeClr val="tx1">
                      <a:lumMod val="95000"/>
                      <a:lumOff val="5000"/>
                    </a:schemeClr>
                  </a:solidFill>
                </a:ln>
                <a:solidFill>
                  <a:srgbClr val="FFC000"/>
                </a:solidFill>
                <a:effectLst>
                  <a:outerShdw blurRad="38100" dist="38100" dir="2700000" algn="tl">
                    <a:srgbClr val="000000">
                      <a:alpha val="43137"/>
                    </a:srgbClr>
                  </a:outerShdw>
                </a:effectLst>
                <a:latin typeface="Britannic Bold" panose="020B0903060703020204" pitchFamily="34" charset="0"/>
              </a:rPr>
              <a:t>Don’t let a</a:t>
            </a:r>
          </a:p>
        </p:txBody>
      </p:sp>
      <p:pic>
        <p:nvPicPr>
          <p:cNvPr id="6" name="Picture 5">
            <a:extLst>
              <a:ext uri="{FF2B5EF4-FFF2-40B4-BE49-F238E27FC236}">
                <a16:creationId xmlns:a16="http://schemas.microsoft.com/office/drawing/2014/main" id="{122BC021-0CED-4B09-9B6F-1BBCC32D6D3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86475" y="3424237"/>
            <a:ext cx="19050" cy="9525"/>
          </a:xfrm>
          <a:prstGeom prst="rect">
            <a:avLst/>
          </a:prstGeom>
        </p:spPr>
      </p:pic>
      <p:pic>
        <p:nvPicPr>
          <p:cNvPr id="8" name="Picture 7">
            <a:extLst>
              <a:ext uri="{FF2B5EF4-FFF2-40B4-BE49-F238E27FC236}">
                <a16:creationId xmlns:a16="http://schemas.microsoft.com/office/drawing/2014/main" id="{3B71F241-B95F-4922-9D05-826C1EC78A9F}"/>
              </a:ext>
            </a:extLst>
          </p:cNvPr>
          <p:cNvPicPr>
            <a:picLocks noChangeAspect="1"/>
          </p:cNvPicPr>
          <p:nvPr/>
        </p:nvPicPr>
        <p:blipFill>
          <a:blip r:embed="rId4">
            <a:extLst>
              <a:ext uri="{837473B0-CC2E-450A-ABE3-18F120FF3D39}">
                <a1611:picAttrSrcUrl xmlns:a1611="http://schemas.microsoft.com/office/drawing/2016/11/main" r:id="rId6"/>
              </a:ext>
            </a:extLst>
          </a:blip>
          <a:stretch>
            <a:fillRect/>
          </a:stretch>
        </p:blipFill>
        <p:spPr>
          <a:xfrm>
            <a:off x="6236475" y="3574237"/>
            <a:ext cx="19050" cy="9525"/>
          </a:xfrm>
          <a:prstGeom prst="rect">
            <a:avLst/>
          </a:prstGeom>
        </p:spPr>
      </p:pic>
      <p:pic>
        <p:nvPicPr>
          <p:cNvPr id="11" name="Picture 10">
            <a:extLst>
              <a:ext uri="{FF2B5EF4-FFF2-40B4-BE49-F238E27FC236}">
                <a16:creationId xmlns:a16="http://schemas.microsoft.com/office/drawing/2014/main" id="{C50CD112-2AB5-4DFF-8A46-848C1B6D772F}"/>
              </a:ext>
            </a:extLst>
          </p:cNvPr>
          <p:cNvPicPr>
            <a:picLocks noChangeAspect="1"/>
          </p:cNvPicPr>
          <p:nvPr/>
        </p:nvPicPr>
        <p:blipFill>
          <a:blip r:embed="rId4">
            <a:extLst>
              <a:ext uri="{837473B0-CC2E-450A-ABE3-18F120FF3D39}">
                <a1611:picAttrSrcUrl xmlns:a1611="http://schemas.microsoft.com/office/drawing/2016/11/main" r:id="rId7"/>
              </a:ext>
            </a:extLst>
          </a:blip>
          <a:stretch>
            <a:fillRect/>
          </a:stretch>
        </p:blipFill>
        <p:spPr>
          <a:xfrm>
            <a:off x="6386475" y="3724237"/>
            <a:ext cx="19050" cy="9525"/>
          </a:xfrm>
          <a:prstGeom prst="rect">
            <a:avLst/>
          </a:prstGeom>
        </p:spPr>
      </p:pic>
      <p:pic>
        <p:nvPicPr>
          <p:cNvPr id="12" name="Picture 11">
            <a:extLst>
              <a:ext uri="{FF2B5EF4-FFF2-40B4-BE49-F238E27FC236}">
                <a16:creationId xmlns:a16="http://schemas.microsoft.com/office/drawing/2014/main" id="{6D9EC097-A396-4FC3-9FE8-5B60014E55C0}"/>
              </a:ext>
            </a:extLst>
          </p:cNvPr>
          <p:cNvPicPr>
            <a:picLocks noChangeAspect="1"/>
          </p:cNvPicPr>
          <p:nvPr/>
        </p:nvPicPr>
        <p:blipFill>
          <a:blip r:embed="rId8"/>
          <a:stretch>
            <a:fillRect/>
          </a:stretch>
        </p:blipFill>
        <p:spPr>
          <a:xfrm>
            <a:off x="0" y="5179396"/>
            <a:ext cx="4324465" cy="1678604"/>
          </a:xfrm>
          <a:prstGeom prst="rect">
            <a:avLst/>
          </a:prstGeom>
        </p:spPr>
      </p:pic>
      <p:pic>
        <p:nvPicPr>
          <p:cNvPr id="15" name="Picture 14">
            <a:extLst>
              <a:ext uri="{FF2B5EF4-FFF2-40B4-BE49-F238E27FC236}">
                <a16:creationId xmlns:a16="http://schemas.microsoft.com/office/drawing/2014/main" id="{923A13C7-5D92-4331-9FEE-50615A57B964}"/>
              </a:ext>
            </a:extLst>
          </p:cNvPr>
          <p:cNvPicPr>
            <a:picLocks noChangeAspect="1"/>
          </p:cNvPicPr>
          <p:nvPr/>
        </p:nvPicPr>
        <p:blipFill>
          <a:blip r:embed="rId8"/>
          <a:stretch>
            <a:fillRect/>
          </a:stretch>
        </p:blipFill>
        <p:spPr>
          <a:xfrm>
            <a:off x="4324465" y="5179396"/>
            <a:ext cx="4324465" cy="1678604"/>
          </a:xfrm>
          <a:prstGeom prst="rect">
            <a:avLst/>
          </a:prstGeom>
        </p:spPr>
      </p:pic>
      <p:pic>
        <p:nvPicPr>
          <p:cNvPr id="16" name="Picture 15">
            <a:extLst>
              <a:ext uri="{FF2B5EF4-FFF2-40B4-BE49-F238E27FC236}">
                <a16:creationId xmlns:a16="http://schemas.microsoft.com/office/drawing/2014/main" id="{26A74FBB-B50C-4A4D-BF0D-F8CBFB994176}"/>
              </a:ext>
            </a:extLst>
          </p:cNvPr>
          <p:cNvPicPr>
            <a:picLocks noChangeAspect="1"/>
          </p:cNvPicPr>
          <p:nvPr/>
        </p:nvPicPr>
        <p:blipFill>
          <a:blip r:embed="rId8"/>
          <a:stretch>
            <a:fillRect/>
          </a:stretch>
        </p:blipFill>
        <p:spPr>
          <a:xfrm>
            <a:off x="8345907" y="5179396"/>
            <a:ext cx="3846094" cy="1678604"/>
          </a:xfrm>
          <a:prstGeom prst="rect">
            <a:avLst/>
          </a:prstGeom>
        </p:spPr>
      </p:pic>
      <p:pic>
        <p:nvPicPr>
          <p:cNvPr id="4" name="Picture 3">
            <a:extLst>
              <a:ext uri="{FF2B5EF4-FFF2-40B4-BE49-F238E27FC236}">
                <a16:creationId xmlns:a16="http://schemas.microsoft.com/office/drawing/2014/main" id="{5C273A8D-9D1F-4964-B22E-F6CFF399706C}"/>
              </a:ext>
            </a:extLst>
          </p:cNvPr>
          <p:cNvPicPr/>
          <p:nvPr/>
        </p:nvPicPr>
        <p:blipFill>
          <a:blip r:embed="rId9" cstate="print">
            <a:extLst>
              <a:ext uri="{28A0092B-C50C-407E-A947-70E740481C1C}">
                <a14:useLocalDpi xmlns:a14="http://schemas.microsoft.com/office/drawing/2010/main" val="0"/>
              </a:ext>
            </a:extLst>
          </a:blip>
          <a:stretch>
            <a:fillRect/>
          </a:stretch>
        </p:blipFill>
        <p:spPr>
          <a:xfrm rot="287063">
            <a:off x="9366156" y="3399889"/>
            <a:ext cx="2283964" cy="3222038"/>
          </a:xfrm>
          <a:prstGeom prst="rect">
            <a:avLst/>
          </a:prstGeom>
        </p:spPr>
      </p:pic>
      <p:pic>
        <p:nvPicPr>
          <p:cNvPr id="14" name="Picture 13">
            <a:extLst>
              <a:ext uri="{FF2B5EF4-FFF2-40B4-BE49-F238E27FC236}">
                <a16:creationId xmlns:a16="http://schemas.microsoft.com/office/drawing/2014/main" id="{32E03EC7-0613-457D-82BD-3207830567A6}"/>
              </a:ext>
            </a:extLst>
          </p:cNvPr>
          <p:cNvPicPr>
            <a:picLocks noChangeAspect="1"/>
          </p:cNvPicPr>
          <p:nvPr/>
        </p:nvPicPr>
        <p:blipFill>
          <a:blip r:embed="rId10"/>
          <a:stretch>
            <a:fillRect/>
          </a:stretch>
        </p:blipFill>
        <p:spPr>
          <a:xfrm rot="274140">
            <a:off x="3345918" y="86195"/>
            <a:ext cx="1449160" cy="1330905"/>
          </a:xfrm>
          <a:prstGeom prst="rect">
            <a:avLst/>
          </a:prstGeom>
        </p:spPr>
      </p:pic>
      <p:pic>
        <p:nvPicPr>
          <p:cNvPr id="20" name="Picture 19">
            <a:extLst>
              <a:ext uri="{FF2B5EF4-FFF2-40B4-BE49-F238E27FC236}">
                <a16:creationId xmlns:a16="http://schemas.microsoft.com/office/drawing/2014/main" id="{74277025-104E-4781-A333-2E8E41C9B4DC}"/>
              </a:ext>
            </a:extLst>
          </p:cNvPr>
          <p:cNvPicPr>
            <a:picLocks noChangeAspect="1"/>
          </p:cNvPicPr>
          <p:nvPr/>
        </p:nvPicPr>
        <p:blipFill>
          <a:blip r:embed="rId11"/>
          <a:stretch>
            <a:fillRect/>
          </a:stretch>
        </p:blipFill>
        <p:spPr>
          <a:xfrm rot="162490">
            <a:off x="4563415" y="3219443"/>
            <a:ext cx="3489704" cy="3315840"/>
          </a:xfrm>
          <a:prstGeom prst="rect">
            <a:avLst/>
          </a:prstGeom>
        </p:spPr>
      </p:pic>
      <p:pic>
        <p:nvPicPr>
          <p:cNvPr id="23" name="Picture 22">
            <a:extLst>
              <a:ext uri="{FF2B5EF4-FFF2-40B4-BE49-F238E27FC236}">
                <a16:creationId xmlns:a16="http://schemas.microsoft.com/office/drawing/2014/main" id="{75F8DDD9-804E-46F2-87F5-CF9F8807BE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6474009"/>
            <a:ext cx="2724819" cy="425149"/>
          </a:xfrm>
          <a:prstGeom prst="rect">
            <a:avLst/>
          </a:prstGeom>
        </p:spPr>
      </p:pic>
      <p:sp>
        <p:nvSpPr>
          <p:cNvPr id="3" name="TextBox 2">
            <a:extLst>
              <a:ext uri="{FF2B5EF4-FFF2-40B4-BE49-F238E27FC236}">
                <a16:creationId xmlns:a16="http://schemas.microsoft.com/office/drawing/2014/main" id="{169FFEB1-AD7C-4DC2-A42B-1FB9809FDD48}"/>
              </a:ext>
            </a:extLst>
          </p:cNvPr>
          <p:cNvSpPr txBox="1"/>
          <p:nvPr/>
        </p:nvSpPr>
        <p:spPr>
          <a:xfrm>
            <a:off x="9316304" y="616584"/>
            <a:ext cx="2644725" cy="1400383"/>
          </a:xfrm>
          <a:prstGeom prst="rect">
            <a:avLst/>
          </a:prstGeom>
          <a:noFill/>
        </p:spPr>
        <p:txBody>
          <a:bodyPr wrap="square" rtlCol="0">
            <a:spAutoFit/>
          </a:bodyPr>
          <a:lstStyle/>
          <a:p>
            <a:r>
              <a:rPr lang="en-US" sz="8500" dirty="0">
                <a:ln w="25400">
                  <a:solidFill>
                    <a:schemeClr val="tx1">
                      <a:lumMod val="95000"/>
                      <a:lumOff val="5000"/>
                    </a:schemeClr>
                  </a:solidFill>
                </a:ln>
                <a:solidFill>
                  <a:srgbClr val="FFC000"/>
                </a:solidFill>
                <a:effectLst>
                  <a:outerShdw blurRad="38100" dist="38100" dir="2700000" algn="tl">
                    <a:srgbClr val="000000">
                      <a:alpha val="43137"/>
                    </a:srgbClr>
                  </a:outerShdw>
                </a:effectLst>
                <a:latin typeface="Britannic Bold" panose="020B0903060703020204" pitchFamily="34" charset="0"/>
              </a:rPr>
              <a:t>TICK</a:t>
            </a:r>
            <a:endParaRPr lang="en-US" sz="8500" dirty="0"/>
          </a:p>
        </p:txBody>
      </p:sp>
      <p:sp>
        <p:nvSpPr>
          <p:cNvPr id="18" name="TextBox 17">
            <a:extLst>
              <a:ext uri="{FF2B5EF4-FFF2-40B4-BE49-F238E27FC236}">
                <a16:creationId xmlns:a16="http://schemas.microsoft.com/office/drawing/2014/main" id="{81C96B93-CEA9-4AEC-A70B-58CF295DAD0E}"/>
              </a:ext>
            </a:extLst>
          </p:cNvPr>
          <p:cNvSpPr txBox="1"/>
          <p:nvPr/>
        </p:nvSpPr>
        <p:spPr>
          <a:xfrm>
            <a:off x="9157673" y="1811784"/>
            <a:ext cx="2961986" cy="1400383"/>
          </a:xfrm>
          <a:prstGeom prst="rect">
            <a:avLst/>
          </a:prstGeom>
          <a:noFill/>
        </p:spPr>
        <p:txBody>
          <a:bodyPr wrap="square" rtlCol="0">
            <a:spAutoFit/>
          </a:bodyPr>
          <a:lstStyle/>
          <a:p>
            <a:r>
              <a:rPr lang="en-US" sz="8500" dirty="0">
                <a:ln w="25400">
                  <a:solidFill>
                    <a:schemeClr val="tx1">
                      <a:lumMod val="95000"/>
                      <a:lumOff val="5000"/>
                    </a:schemeClr>
                  </a:solidFill>
                </a:ln>
                <a:solidFill>
                  <a:srgbClr val="FFC000"/>
                </a:solidFill>
                <a:effectLst>
                  <a:outerShdw blurRad="38100" dist="38100" dir="2700000" algn="tl">
                    <a:srgbClr val="000000">
                      <a:alpha val="43137"/>
                    </a:srgbClr>
                  </a:outerShdw>
                </a:effectLst>
                <a:latin typeface="Britannic Bold" panose="020B0903060703020204" pitchFamily="34" charset="0"/>
              </a:rPr>
              <a:t>SICK!</a:t>
            </a:r>
            <a:endParaRPr lang="en-US" sz="8500" dirty="0"/>
          </a:p>
        </p:txBody>
      </p:sp>
      <p:sp>
        <p:nvSpPr>
          <p:cNvPr id="19" name="Title 1">
            <a:extLst>
              <a:ext uri="{FF2B5EF4-FFF2-40B4-BE49-F238E27FC236}">
                <a16:creationId xmlns:a16="http://schemas.microsoft.com/office/drawing/2014/main" id="{BDACB083-3854-4C93-BF1F-ED299560375B}"/>
              </a:ext>
            </a:extLst>
          </p:cNvPr>
          <p:cNvSpPr txBox="1">
            <a:spLocks/>
          </p:cNvSpPr>
          <p:nvPr/>
        </p:nvSpPr>
        <p:spPr>
          <a:xfrm>
            <a:off x="2189739" y="1912261"/>
            <a:ext cx="9144000" cy="12281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500" dirty="0">
                <a:ln w="25400">
                  <a:solidFill>
                    <a:schemeClr val="tx1">
                      <a:lumMod val="95000"/>
                      <a:lumOff val="5000"/>
                    </a:schemeClr>
                  </a:solidFill>
                </a:ln>
                <a:solidFill>
                  <a:srgbClr val="FFC000"/>
                </a:solidFill>
                <a:effectLst>
                  <a:outerShdw blurRad="38100" dist="38100" dir="2700000" algn="tl">
                    <a:srgbClr val="000000">
                      <a:alpha val="43137"/>
                    </a:srgbClr>
                  </a:outerShdw>
                </a:effectLst>
                <a:latin typeface="Britannic Bold" panose="020B0903060703020204" pitchFamily="34" charset="0"/>
              </a:rPr>
              <a:t>Make you</a:t>
            </a:r>
          </a:p>
        </p:txBody>
      </p:sp>
    </p:spTree>
    <p:extLst>
      <p:ext uri="{BB962C8B-B14F-4D97-AF65-F5344CB8AC3E}">
        <p14:creationId xmlns:p14="http://schemas.microsoft.com/office/powerpoint/2010/main" val="1836007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par>
                          <p:cTn id="18" fill="hold">
                            <p:stCondLst>
                              <p:cond delay="2500"/>
                            </p:stCondLst>
                            <p:childTnLst>
                              <p:par>
                                <p:cTn id="19" presetID="31"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fltVal val="0"/>
                                          </p:val>
                                        </p:tav>
                                        <p:tav tm="100000">
                                          <p:val>
                                            <p:strVal val="#ppt_w"/>
                                          </p:val>
                                        </p:tav>
                                      </p:tavLst>
                                    </p:anim>
                                    <p:anim calcmode="lin" valueType="num">
                                      <p:cBhvr>
                                        <p:cTn id="22" dur="1000" fill="hold"/>
                                        <p:tgtEl>
                                          <p:spTgt spid="18"/>
                                        </p:tgtEl>
                                        <p:attrNameLst>
                                          <p:attrName>ppt_h</p:attrName>
                                        </p:attrNameLst>
                                      </p:cBhvr>
                                      <p:tavLst>
                                        <p:tav tm="0">
                                          <p:val>
                                            <p:fltVal val="0"/>
                                          </p:val>
                                        </p:tav>
                                        <p:tav tm="100000">
                                          <p:val>
                                            <p:strVal val="#ppt_h"/>
                                          </p:val>
                                        </p:tav>
                                      </p:tavLst>
                                    </p:anim>
                                    <p:anim calcmode="lin" valueType="num">
                                      <p:cBhvr>
                                        <p:cTn id="23" dur="1000" fill="hold"/>
                                        <p:tgtEl>
                                          <p:spTgt spid="18"/>
                                        </p:tgtEl>
                                        <p:attrNameLst>
                                          <p:attrName>style.rotation</p:attrName>
                                        </p:attrNameLst>
                                      </p:cBhvr>
                                      <p:tavLst>
                                        <p:tav tm="0">
                                          <p:val>
                                            <p:fltVal val="90"/>
                                          </p:val>
                                        </p:tav>
                                        <p:tav tm="100000">
                                          <p:val>
                                            <p:fltVal val="0"/>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1026" name="Picture 2" descr="Image result for spider">
            <a:extLst>
              <a:ext uri="{FF2B5EF4-FFF2-40B4-BE49-F238E27FC236}">
                <a16:creationId xmlns:a16="http://schemas.microsoft.com/office/drawing/2014/main" id="{C74F096B-9249-4B9B-8887-B690E6304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01" r="1" b="9630"/>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91521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Image result for ladybug">
            <a:extLst>
              <a:ext uri="{FF2B5EF4-FFF2-40B4-BE49-F238E27FC236}">
                <a16:creationId xmlns:a16="http://schemas.microsoft.com/office/drawing/2014/main" id="{D5F76EAA-874C-40EE-9153-BE43FCA28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 r="-1" b="13555"/>
          <a:stretch/>
        </p:blipFill>
        <p:spPr bwMode="auto">
          <a:xfrm>
            <a:off x="1454557" y="223091"/>
            <a:ext cx="9282885" cy="64118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46675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Related image">
            <a:extLst>
              <a:ext uri="{FF2B5EF4-FFF2-40B4-BE49-F238E27FC236}">
                <a16:creationId xmlns:a16="http://schemas.microsoft.com/office/drawing/2014/main" id="{FF22A214-AE83-4949-9B7D-5834C2DA1E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38488" y="368045"/>
            <a:ext cx="8576590" cy="57463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562555"/>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100" name="Picture 4" descr="Image result for blacklegged deer tick">
            <a:extLst>
              <a:ext uri="{FF2B5EF4-FFF2-40B4-BE49-F238E27FC236}">
                <a16:creationId xmlns:a16="http://schemas.microsoft.com/office/drawing/2014/main" id="{587CF12B-9F36-4CEB-956A-4F26D422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92" r="1" b="12896"/>
          <a:stretch/>
        </p:blipFill>
        <p:spPr bwMode="auto">
          <a:xfrm>
            <a:off x="643467" y="643467"/>
            <a:ext cx="10905066" cy="5571066"/>
          </a:xfrm>
          <a:prstGeom prst="rect">
            <a:avLst/>
          </a:prstGeom>
          <a:noFill/>
          <a:ln w="190500">
            <a:solidFill>
              <a:srgbClr val="FFFFFF"/>
            </a:solidFill>
            <a:miter lim="800000"/>
          </a:ln>
          <a:effectLst>
            <a:outerShdw blurRad="76200" dist="19050" dir="5400000" algn="t" rotWithShape="0">
              <a:prstClr val="black">
                <a:alpha val="5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13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mage result for black-legged tick">
            <a:extLst>
              <a:ext uri="{FF2B5EF4-FFF2-40B4-BE49-F238E27FC236}">
                <a16:creationId xmlns:a16="http://schemas.microsoft.com/office/drawing/2014/main" id="{749F3063-BB36-4C61-8DD3-BBB45871B4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65" r="1" b="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8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ipart image of a woman illustrating where on the body to look for ticks: in and around the hair, in and around ears, under the arms, inside belly button, between the legs, back of the knees">
            <a:extLst>
              <a:ext uri="{FF2B5EF4-FFF2-40B4-BE49-F238E27FC236}">
                <a16:creationId xmlns:a16="http://schemas.microsoft.com/office/drawing/2014/main" id="{14B65BC2-D08F-47FF-8DD7-0BFCA9921499}"/>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3652614" y="643466"/>
            <a:ext cx="4886769" cy="5571066"/>
          </a:xfrm>
          <a:prstGeom prst="rect">
            <a:avLst/>
          </a:prstGeom>
          <a:noFill/>
        </p:spPr>
      </p:pic>
    </p:spTree>
    <p:extLst>
      <p:ext uri="{BB962C8B-B14F-4D97-AF65-F5344CB8AC3E}">
        <p14:creationId xmlns:p14="http://schemas.microsoft.com/office/powerpoint/2010/main" val="1343179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C163-CC65-4E68-AA2E-1925AF614704}"/>
              </a:ext>
            </a:extLst>
          </p:cNvPr>
          <p:cNvSpPr>
            <a:spLocks noGrp="1"/>
          </p:cNvSpPr>
          <p:nvPr>
            <p:ph type="title"/>
          </p:nvPr>
        </p:nvSpPr>
        <p:spPr>
          <a:xfrm>
            <a:off x="419557" y="148071"/>
            <a:ext cx="11004933" cy="1325563"/>
          </a:xfrm>
        </p:spPr>
        <p:txBody>
          <a:bodyPr/>
          <a:lstStyle/>
          <a:p>
            <a:r>
              <a:rPr lang="en-US" dirty="0">
                <a:ln>
                  <a:solidFill>
                    <a:schemeClr val="tx1">
                      <a:lumMod val="95000"/>
                      <a:lumOff val="5000"/>
                    </a:schemeClr>
                  </a:solidFill>
                </a:ln>
                <a:solidFill>
                  <a:schemeClr val="accent6"/>
                </a:solidFill>
                <a:latin typeface="Berlin Sans FB" panose="020E0602020502020306" pitchFamily="34" charset="0"/>
              </a:rPr>
              <a:t>Ticks also like to ride on animals such as…</a:t>
            </a:r>
          </a:p>
        </p:txBody>
      </p:sp>
      <p:grpSp>
        <p:nvGrpSpPr>
          <p:cNvPr id="4" name="Group 3">
            <a:extLst>
              <a:ext uri="{FF2B5EF4-FFF2-40B4-BE49-F238E27FC236}">
                <a16:creationId xmlns:a16="http://schemas.microsoft.com/office/drawing/2014/main" id="{D2D79DA6-2F6F-40AF-B1CB-DD56B81F18E5}"/>
              </a:ext>
            </a:extLst>
          </p:cNvPr>
          <p:cNvGrpSpPr/>
          <p:nvPr/>
        </p:nvGrpSpPr>
        <p:grpSpPr>
          <a:xfrm>
            <a:off x="30557" y="1861456"/>
            <a:ext cx="6065443" cy="3918550"/>
            <a:chOff x="1154737" y="2153312"/>
            <a:chExt cx="3186444" cy="2240508"/>
          </a:xfrm>
        </p:grpSpPr>
        <p:pic>
          <p:nvPicPr>
            <p:cNvPr id="5" name="Picture 4">
              <a:extLst>
                <a:ext uri="{FF2B5EF4-FFF2-40B4-BE49-F238E27FC236}">
                  <a16:creationId xmlns:a16="http://schemas.microsoft.com/office/drawing/2014/main" id="{B8F9F2A0-181A-46BF-96F0-8D36F082FAD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54737" y="2153312"/>
              <a:ext cx="3186444" cy="2105329"/>
            </a:xfrm>
            <a:prstGeom prst="rect">
              <a:avLst/>
            </a:prstGeom>
          </p:spPr>
        </p:pic>
        <p:sp>
          <p:nvSpPr>
            <p:cNvPr id="6" name="TextBox 5">
              <a:extLst>
                <a:ext uri="{FF2B5EF4-FFF2-40B4-BE49-F238E27FC236}">
                  <a16:creationId xmlns:a16="http://schemas.microsoft.com/office/drawing/2014/main" id="{0BC9F1C9-9A01-47C6-8270-115BCBADCD53}"/>
                </a:ext>
              </a:extLst>
            </p:cNvPr>
            <p:cNvSpPr txBox="1"/>
            <p:nvPr/>
          </p:nvSpPr>
          <p:spPr>
            <a:xfrm>
              <a:off x="1154737" y="4297033"/>
              <a:ext cx="3186444" cy="96787"/>
            </a:xfrm>
            <a:prstGeom prst="rect">
              <a:avLst/>
            </a:prstGeom>
            <a:noFill/>
          </p:spPr>
          <p:txBody>
            <a:bodyPr wrap="square" rtlCol="0">
              <a:spAutoFit/>
            </a:bodyPr>
            <a:lstStyle/>
            <a:p>
              <a:endParaRPr lang="en-US" sz="500" dirty="0"/>
            </a:p>
          </p:txBody>
        </p:sp>
      </p:grpSp>
      <p:grpSp>
        <p:nvGrpSpPr>
          <p:cNvPr id="8" name="Group 7">
            <a:extLst>
              <a:ext uri="{FF2B5EF4-FFF2-40B4-BE49-F238E27FC236}">
                <a16:creationId xmlns:a16="http://schemas.microsoft.com/office/drawing/2014/main" id="{DC181F9F-B690-466E-9789-3AD6B9894373}"/>
              </a:ext>
            </a:extLst>
          </p:cNvPr>
          <p:cNvGrpSpPr/>
          <p:nvPr/>
        </p:nvGrpSpPr>
        <p:grpSpPr>
          <a:xfrm>
            <a:off x="6096001" y="1561356"/>
            <a:ext cx="6839678" cy="4585583"/>
            <a:chOff x="4218195" y="3205977"/>
            <a:chExt cx="4026202" cy="2570721"/>
          </a:xfrm>
        </p:grpSpPr>
        <p:pic>
          <p:nvPicPr>
            <p:cNvPr id="9" name="Picture 8">
              <a:extLst>
                <a:ext uri="{FF2B5EF4-FFF2-40B4-BE49-F238E27FC236}">
                  <a16:creationId xmlns:a16="http://schemas.microsoft.com/office/drawing/2014/main" id="{9A638EDC-8CE4-43A9-8FF0-A0C0EC19705F}"/>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218195" y="3205977"/>
              <a:ext cx="3582318" cy="2418215"/>
            </a:xfrm>
            <a:prstGeom prst="rect">
              <a:avLst/>
            </a:prstGeom>
          </p:spPr>
        </p:pic>
        <p:sp>
          <p:nvSpPr>
            <p:cNvPr id="10" name="TextBox 9">
              <a:extLst>
                <a:ext uri="{FF2B5EF4-FFF2-40B4-BE49-F238E27FC236}">
                  <a16:creationId xmlns:a16="http://schemas.microsoft.com/office/drawing/2014/main" id="{F033775A-B788-430E-9CA2-B71844DAF43A}"/>
                </a:ext>
              </a:extLst>
            </p:cNvPr>
            <p:cNvSpPr txBox="1"/>
            <p:nvPr/>
          </p:nvSpPr>
          <p:spPr>
            <a:xfrm>
              <a:off x="4662079" y="5681800"/>
              <a:ext cx="3582318" cy="94898"/>
            </a:xfrm>
            <a:prstGeom prst="rect">
              <a:avLst/>
            </a:prstGeom>
            <a:noFill/>
          </p:spPr>
          <p:txBody>
            <a:bodyPr wrap="square" rtlCol="0">
              <a:spAutoFit/>
            </a:bodyPr>
            <a:lstStyle/>
            <a:p>
              <a:endParaRPr lang="en-US" sz="500" dirty="0"/>
            </a:p>
          </p:txBody>
        </p:sp>
      </p:grpSp>
    </p:spTree>
    <p:extLst>
      <p:ext uri="{BB962C8B-B14F-4D97-AF65-F5344CB8AC3E}">
        <p14:creationId xmlns:p14="http://schemas.microsoft.com/office/powerpoint/2010/main" val="36252976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26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A702E1-CC25-46C2-8A48-298E1C5E92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9000" contrast="9000"/>
                    </a14:imgEffect>
                  </a14:imgLayer>
                </a14:imgProps>
              </a:ext>
              <a:ext uri="{28A0092B-C50C-407E-A947-70E740481C1C}">
                <a14:useLocalDpi xmlns:a14="http://schemas.microsoft.com/office/drawing/2010/main" val="0"/>
              </a:ext>
            </a:extLst>
          </a:blip>
          <a:srcRect l="4488" t="10356" r="5255" b="26343"/>
          <a:stretch/>
        </p:blipFill>
        <p:spPr>
          <a:xfrm>
            <a:off x="6514600" y="580630"/>
            <a:ext cx="4568980" cy="56967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194" name="Picture 2" descr="Image result for cat">
            <a:extLst>
              <a:ext uri="{FF2B5EF4-FFF2-40B4-BE49-F238E27FC236}">
                <a16:creationId xmlns:a16="http://schemas.microsoft.com/office/drawing/2014/main" id="{5ADB43FE-E38A-4A80-B31E-D890C00A80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082" y="917917"/>
            <a:ext cx="5296616" cy="52966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493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744</Words>
  <Application>Microsoft Office PowerPoint</Application>
  <PresentationFormat>Widescreen</PresentationFormat>
  <Paragraphs>77</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Berlin Sans FB</vt:lpstr>
      <vt:lpstr>Britannic Bold</vt:lpstr>
      <vt:lpstr>Calibri</vt:lpstr>
      <vt:lpstr>Calibri Light</vt:lpstr>
      <vt:lpstr>Office Theme</vt:lpstr>
      <vt:lpstr>Ticks?!</vt:lpstr>
      <vt:lpstr>PowerPoint Presentation</vt:lpstr>
      <vt:lpstr>PowerPoint Presentation</vt:lpstr>
      <vt:lpstr>PowerPoint Presentation</vt:lpstr>
      <vt:lpstr>PowerPoint Presentation</vt:lpstr>
      <vt:lpstr>PowerPoint Presentation</vt:lpstr>
      <vt:lpstr>PowerPoint Presentation</vt:lpstr>
      <vt:lpstr>Ticks also like to ride on animals such as…</vt:lpstr>
      <vt:lpstr>PowerPoint Presentation</vt:lpstr>
      <vt:lpstr>Don’t let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Ticks?!</dc:title>
  <dc:creator>Lifshitz, Jenna</dc:creator>
  <cp:lastModifiedBy>Reale, Krista</cp:lastModifiedBy>
  <cp:revision>22</cp:revision>
  <dcterms:created xsi:type="dcterms:W3CDTF">2019-07-30T15:27:54Z</dcterms:created>
  <dcterms:modified xsi:type="dcterms:W3CDTF">2020-07-24T15:03:14Z</dcterms:modified>
</cp:coreProperties>
</file>